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77" r:id="rId129"/>
    <p:sldId id="478" r:id="rId130"/>
    <p:sldId id="479" r:id="rId131"/>
    <p:sldId id="480" r:id="rId132"/>
    <p:sldId id="481" r:id="rId133"/>
    <p:sldId id="482" r:id="rId134"/>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0" d="100"/>
          <a:sy n="80" d="100"/>
        </p:scale>
        <p:origin x="165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2020/6/28</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3582712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8094401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xmlns=""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xmlns=""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xmlns=""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xmlns=""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xmlns=""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xmlns=""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xmlns=""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xmlns=""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音素构成</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a:t>
            </a:r>
            <a:r>
              <a:rPr lang="zh-CN" altLang="en-US" sz="3200" b="1" dirty="0" smtClean="0">
                <a:solidFill>
                  <a:prstClr val="black"/>
                </a:solidFill>
                <a:latin typeface="微软雅黑" panose="020B0503020204020204" pitchFamily="34" charset="-122"/>
                <a:ea typeface="微软雅黑" panose="020B0503020204020204" pitchFamily="34" charset="-122"/>
              </a:rPr>
              <a:t>规则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xmlns=""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2902920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xmlns=""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5735889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xmlns=""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33892168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smtClean="0">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xmlns=""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xmlns=""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xmlns=""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xmlns=""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xmlns=""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xmlns=""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xmlns=""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xmlns=""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xmlns=""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xmlns=""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xmlns=""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xmlns=""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xmlns=""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xmlns=""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xmlns=""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xmlns=""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xmlns=""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xmlns=""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xmlns=""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xmlns=""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xmlns=""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xmlns=""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xmlns="" val="20000"/>
                    </a:ext>
                  </a:extLst>
                </a:gridCol>
                <a:gridCol w="1879600">
                  <a:extLst>
                    <a:ext uri="{9D8B030D-6E8A-4147-A177-3AD203B41FA5}">
                      <a16:colId xmlns:a16="http://schemas.microsoft.com/office/drawing/2014/main" xmlns="" val="20001"/>
                    </a:ext>
                  </a:extLst>
                </a:gridCol>
                <a:gridCol w="1879600">
                  <a:extLst>
                    <a:ext uri="{9D8B030D-6E8A-4147-A177-3AD203B41FA5}">
                      <a16:colId xmlns:a16="http://schemas.microsoft.com/office/drawing/2014/main" xmlns="" val="20002"/>
                    </a:ext>
                  </a:extLst>
                </a:gridCol>
                <a:gridCol w="1879600">
                  <a:extLst>
                    <a:ext uri="{9D8B030D-6E8A-4147-A177-3AD203B41FA5}">
                      <a16:colId xmlns:a16="http://schemas.microsoft.com/office/drawing/2014/main" xmlns="" val="20003"/>
                    </a:ext>
                  </a:extLst>
                </a:gridCol>
                <a:gridCol w="1879600">
                  <a:extLst>
                    <a:ext uri="{9D8B030D-6E8A-4147-A177-3AD203B41FA5}">
                      <a16:colId xmlns:a16="http://schemas.microsoft.com/office/drawing/2014/main" xmlns="" val="20004"/>
                    </a:ext>
                  </a:extLst>
                </a:gridCol>
                <a:gridCol w="1879600">
                  <a:extLst>
                    <a:ext uri="{9D8B030D-6E8A-4147-A177-3AD203B41FA5}">
                      <a16:colId xmlns:a16="http://schemas.microsoft.com/office/drawing/2014/main" xmlns=""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xmlns=""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8"/>
                  </a:ext>
                </a:extLst>
              </a:tr>
            </a:tbl>
          </a:graphicData>
        </a:graphic>
      </p:graphicFrame>
      <p:sp>
        <p:nvSpPr>
          <p:cNvPr id="10" name="矩形 9"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xmlns=""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xmlns=""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xmlns=""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xmlns=""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xmlns=""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xmlns=""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xmlns=""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50619</TotalTime>
  <Words>5700</Words>
  <Application>Microsoft Office PowerPoint</Application>
  <PresentationFormat>宽屏</PresentationFormat>
  <Paragraphs>784</Paragraphs>
  <Slides>133</Slides>
  <Notes>125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133</vt:i4>
      </vt:variant>
    </vt:vector>
  </HeadingPairs>
  <TitlesOfParts>
    <vt:vector size="145" baseType="lpstr">
      <vt:lpstr>Arial Unicode MS</vt:lpstr>
      <vt:lpstr>NimbusRomNo9L</vt:lpstr>
      <vt:lpstr>华文细黑</vt:lpstr>
      <vt:lpstr>华文新魏</vt:lpstr>
      <vt:lpstr>宋体</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lichaohao</cp:lastModifiedBy>
  <cp:revision>298</cp:revision>
  <cp:lastPrinted>2017-06-19T10:44:09Z</cp:lastPrinted>
  <dcterms:created xsi:type="dcterms:W3CDTF">2016-06-07T03:07:16Z</dcterms:created>
  <dcterms:modified xsi:type="dcterms:W3CDTF">2020-06-28T08:21:21Z</dcterms:modified>
</cp:coreProperties>
</file>